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0"/>
  </p:notesMasterIdLst>
  <p:sldIdLst>
    <p:sldId id="303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90" r:id="rId38"/>
    <p:sldId id="391" r:id="rId39"/>
    <p:sldId id="392" r:id="rId40"/>
    <p:sldId id="394" r:id="rId41"/>
    <p:sldId id="395" r:id="rId42"/>
    <p:sldId id="396" r:id="rId43"/>
    <p:sldId id="398" r:id="rId44"/>
    <p:sldId id="411" r:id="rId45"/>
    <p:sldId id="259" r:id="rId46"/>
    <p:sldId id="311" r:id="rId47"/>
    <p:sldId id="260" r:id="rId48"/>
    <p:sldId id="258" r:id="rId49"/>
    <p:sldId id="307" r:id="rId50"/>
    <p:sldId id="308" r:id="rId51"/>
    <p:sldId id="309" r:id="rId52"/>
    <p:sldId id="312" r:id="rId53"/>
    <p:sldId id="261" r:id="rId54"/>
    <p:sldId id="263" r:id="rId55"/>
    <p:sldId id="266" r:id="rId56"/>
    <p:sldId id="268" r:id="rId57"/>
    <p:sldId id="313" r:id="rId58"/>
    <p:sldId id="262" r:id="rId59"/>
    <p:sldId id="264" r:id="rId60"/>
    <p:sldId id="314" r:id="rId61"/>
    <p:sldId id="315" r:id="rId62"/>
    <p:sldId id="316" r:id="rId63"/>
    <p:sldId id="317" r:id="rId64"/>
    <p:sldId id="310" r:id="rId65"/>
    <p:sldId id="318" r:id="rId66"/>
    <p:sldId id="320" r:id="rId67"/>
    <p:sldId id="404" r:id="rId68"/>
    <p:sldId id="324" r:id="rId69"/>
    <p:sldId id="323" r:id="rId70"/>
    <p:sldId id="325" r:id="rId71"/>
    <p:sldId id="322" r:id="rId72"/>
    <p:sldId id="330" r:id="rId73"/>
    <p:sldId id="326" r:id="rId74"/>
    <p:sldId id="331" r:id="rId75"/>
    <p:sldId id="327" r:id="rId76"/>
    <p:sldId id="332" r:id="rId77"/>
    <p:sldId id="269" r:id="rId78"/>
    <p:sldId id="329" r:id="rId79"/>
    <p:sldId id="333" r:id="rId80"/>
    <p:sldId id="277" r:id="rId81"/>
    <p:sldId id="350" r:id="rId82"/>
    <p:sldId id="276" r:id="rId83"/>
    <p:sldId id="334" r:id="rId84"/>
    <p:sldId id="335" r:id="rId85"/>
    <p:sldId id="336" r:id="rId86"/>
    <p:sldId id="337" r:id="rId87"/>
    <p:sldId id="272" r:id="rId88"/>
    <p:sldId id="399" r:id="rId89"/>
    <p:sldId id="388" r:id="rId90"/>
    <p:sldId id="400" r:id="rId91"/>
    <p:sldId id="389" r:id="rId92"/>
    <p:sldId id="401" r:id="rId93"/>
    <p:sldId id="405" r:id="rId94"/>
    <p:sldId id="402" r:id="rId95"/>
    <p:sldId id="403" r:id="rId96"/>
    <p:sldId id="351" r:id="rId97"/>
    <p:sldId id="343" r:id="rId98"/>
    <p:sldId id="344" r:id="rId99"/>
    <p:sldId id="406" r:id="rId100"/>
    <p:sldId id="345" r:id="rId101"/>
    <p:sldId id="407" r:id="rId102"/>
    <p:sldId id="408" r:id="rId103"/>
    <p:sldId id="409" r:id="rId104"/>
    <p:sldId id="348" r:id="rId105"/>
    <p:sldId id="410" r:id="rId106"/>
    <p:sldId id="338" r:id="rId107"/>
    <p:sldId id="279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5" r:id="rId120"/>
    <p:sldId id="342" r:id="rId121"/>
    <p:sldId id="424" r:id="rId122"/>
    <p:sldId id="423" r:id="rId123"/>
    <p:sldId id="285" r:id="rId124"/>
    <p:sldId id="278" r:id="rId125"/>
    <p:sldId id="267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</p:sldIdLst>
  <p:sldSz cx="12192000" cy="6858000"/>
  <p:notesSz cx="6858000" cy="9144000"/>
  <p:custDataLst>
    <p:tags r:id="rId1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303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  <p14:sldId id="392"/>
            <p14:sldId id="394"/>
            <p14:sldId id="395"/>
            <p14:sldId id="396"/>
            <p14:sldId id="398"/>
            <p14:sldId id="411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  <p14:sldId id="310"/>
            <p14:sldId id="318"/>
            <p14:sldId id="320"/>
            <p14:sldId id="404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5318" autoAdjust="0"/>
  </p:normalViewPr>
  <p:slideViewPr>
    <p:cSldViewPr>
      <p:cViewPr varScale="1">
        <p:scale>
          <a:sx n="59" d="100"/>
          <a:sy n="59" d="100"/>
        </p:scale>
        <p:origin x="1498" y="67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26.04.2024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прошлом уроке вы познакомились с различными видами отношений между классами: композицией, агрегацией и зависимостью. Многие из них вы уже использовали в своих программах, просто не знали, как это называется. В этом уроке вы узнаете об одной из основных концепций объектно-ориентированного программирования — наследовании.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26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Наследование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47F799-DEE5-4879-8BA0-7B246B5669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Mouse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Mouse&amp;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r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Meow-meow"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meat"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CatFish cat_fish;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(cat_fish);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   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   |                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   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 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 err="1"/>
              <a:t>Cat</a:t>
            </a:r>
            <a:r>
              <a:rPr lang="ru-RU" dirty="0"/>
              <a:t>:     0x7ffd26e91530</a:t>
            </a:r>
          </a:p>
          <a:p>
            <a:r>
              <a:rPr lang="ru-RU" dirty="0" err="1"/>
              <a:t>Fish</a:t>
            </a:r>
            <a:r>
              <a:rPr lang="ru-RU" dirty="0"/>
              <a:t>:  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   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"&gt;&lt;(((*){"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  </a:t>
            </a:r>
            <a:r>
              <a:rPr lang="ru-RU" sz="1400" dirty="0" err="1"/>
              <a:t>cat_fish.Draw</a:t>
            </a:r>
            <a:r>
              <a:rPr lang="ru-RU" sz="1400" dirty="0"/>
              <a:t>();</a:t>
            </a:r>
          </a:p>
          <a:p>
            <a:r>
              <a:rPr lang="ru-RU" sz="1400" dirty="0"/>
              <a:t>      |      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  <a:p>
            <a:r>
              <a:rPr lang="ru-RU" sz="1400" dirty="0"/>
              <a:t>prog.cc:49:10: </a:t>
            </a:r>
            <a:r>
              <a:rPr lang="ru-RU" sz="1400" dirty="0" err="1"/>
              <a:t>note</a:t>
            </a:r>
            <a:r>
              <a:rPr lang="ru-RU" sz="1400" dirty="0"/>
              <a:t>:                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49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A7EBF9-077F-D741-4F88-8FE94323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9957"/>
            <a:ext cx="6696744" cy="6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history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sing_history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3574</TotalTime>
  <Words>15247</Words>
  <Application>Microsoft Office PowerPoint</Application>
  <PresentationFormat>Широкоэкранный</PresentationFormat>
  <Paragraphs>1942</Paragraphs>
  <Slides>138</Slides>
  <Notes>70</Notes>
  <HiddenSlides>19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138</vt:i4>
      </vt:variant>
    </vt:vector>
  </HeadingPairs>
  <TitlesOfParts>
    <vt:vector size="145" baseType="lpstr">
      <vt:lpstr>Arial</vt:lpstr>
      <vt:lpstr>Calibri</vt:lpstr>
      <vt:lpstr>Calibri Light</vt:lpstr>
      <vt:lpstr>Consolas</vt:lpstr>
      <vt:lpstr>Courier New</vt:lpstr>
      <vt:lpstr>SFMono-Regular</vt:lpstr>
      <vt:lpstr>Office Theme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Презентация PowerPoint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Презентация PowerPoint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Презентация PowerPoint</vt:lpstr>
      <vt:lpstr>Обозначение защищённых полей на диаграммах классов</vt:lpstr>
      <vt:lpstr>Презентация PowerPoint</vt:lpstr>
      <vt:lpstr>Защищённый конструктор</vt:lpstr>
      <vt:lpstr>Защищённый конструктор</vt:lpstr>
      <vt:lpstr>Презентация PowerPoint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Презентация PowerPoint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Презентация PowerPoint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Презентация PowerPoint</vt:lpstr>
      <vt:lpstr>Так, вроде, все работает:</vt:lpstr>
      <vt:lpstr>А вот так - нет</vt:lpstr>
      <vt:lpstr>В чем же проблема?</vt:lpstr>
      <vt:lpstr>Виртуальные методы</vt:lpstr>
      <vt:lpstr>Презентация PowerPoint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  <vt:lpstr>Абстрактные классы</vt:lpstr>
      <vt:lpstr>Абстрактные классы</vt:lpstr>
      <vt:lpstr>Презентация PowerPoint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Презентация PowerPoint</vt:lpstr>
      <vt:lpstr>Презентация PowerPoint</vt:lpstr>
      <vt:lpstr>Применение интерфейсов</vt:lpstr>
      <vt:lpstr>Приведение типов вверх и вниз по иерархии классов</vt:lpstr>
      <vt:lpstr>Приведение типов в пределах иерархии классов</vt:lpstr>
      <vt:lpstr>Презентация PowerPoint</vt:lpstr>
      <vt:lpstr>Оператор dynamic_cast</vt:lpstr>
      <vt:lpstr>Презентация PowerPoint</vt:lpstr>
      <vt:lpstr>Презентация PowerPoint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Презентация PowerPoint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Презентация PowerPoint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Презентация PowerPoint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Презентация PowerPoint</vt:lpstr>
      <vt:lpstr>Достоинства std::variant</vt:lpstr>
      <vt:lpstr>Недостатки std::variant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271</cp:revision>
  <dcterms:created xsi:type="dcterms:W3CDTF">2007-04-12T21:07:55Z</dcterms:created>
  <dcterms:modified xsi:type="dcterms:W3CDTF">2024-04-26T16:57:04Z</dcterms:modified>
</cp:coreProperties>
</file>